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2"/>
    <p:sldId id="268" r:id="rId3"/>
    <p:sldId id="256" r:id="rId4"/>
    <p:sldId id="259" r:id="rId5"/>
    <p:sldId id="260" r:id="rId6"/>
    <p:sldId id="266" r:id="rId7"/>
    <p:sldId id="269" r:id="rId8"/>
    <p:sldId id="262" r:id="rId9"/>
    <p:sldId id="261" r:id="rId10"/>
    <p:sldId id="264" r:id="rId11"/>
    <p:sldId id="265" r:id="rId12"/>
    <p:sldId id="271" r:id="rId13"/>
    <p:sldId id="272" r:id="rId14"/>
    <p:sldId id="273" r:id="rId15"/>
    <p:sldId id="25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>
      <p:cViewPr>
        <p:scale>
          <a:sx n="81" d="100"/>
          <a:sy n="81" d="100"/>
        </p:scale>
        <p:origin x="-20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1813" y="3382758"/>
            <a:ext cx="11704320" cy="2421464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>Районный семинар на тему:</a:t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</a:b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/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</a:b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> 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>«Развитие у дошкольников познавательной активности, любознательности, стремления к самостоятельному познанию и размышлению через детское экспериментирование»</a:t>
            </a:r>
            <a:b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</a:b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/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</a:br>
            <a:endParaRPr lang="ru-RU" sz="3200" b="1" dirty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22738"/>
            <a:ext cx="1217945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 panose="02020603050405020304" pitchFamily="18" charset="0"/>
              </a:rPr>
              <a:t>Муниципальное бюджетное дошкольное образовательное учреждение – детский сад №4 города Агрыз Агрызского муниципального района Республики Татарстан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16061" y="6227857"/>
            <a:ext cx="1135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2019 г. 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94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5132" y="2081497"/>
            <a:ext cx="11704320" cy="2421464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>«Детское экспериментирование – путь познания окружающего мира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>»</a:t>
            </a:r>
            <a:b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</a:b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  <a:t/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  <a:cs typeface="Times New Roman"/>
              </a:rPr>
            </a:br>
            <a:endParaRPr lang="ru-RU" sz="3200" b="1" dirty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22738"/>
            <a:ext cx="1217945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 panose="02020603050405020304" pitchFamily="18" charset="0"/>
              </a:rPr>
              <a:t>Муниципальное бюджетное дошкольное образовательное учреждение – детский сад №4 города Агрыз Агрызского муниципального района Республики Татарстан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80738" y="4302369"/>
            <a:ext cx="43458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Подготовил: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з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аместитель заведующего 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Кушакова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 С.В.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6061" y="6227857"/>
            <a:ext cx="1135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2019 г. 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21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5139" y="2309446"/>
            <a:ext cx="11704320" cy="2848708"/>
          </a:xfrm>
        </p:spPr>
        <p:txBody>
          <a:bodyPr>
            <a:noAutofit/>
          </a:bodyPr>
          <a:lstStyle/>
          <a:p>
            <a:pPr algn="l"/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Концепция развития образования на 2016-2020 годы была утверждена Правительством РФ </a:t>
            </a: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подписана  </a:t>
            </a: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Д.А. Медведевым </a:t>
            </a: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29 </a:t>
            </a: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декабря 2014 </a:t>
            </a: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года  </a:t>
            </a: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(№ 2765-р</a:t>
            </a: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)</a:t>
            </a:r>
            <a:b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ФЕДЕРАЛЬНЫЙ ЗАКОН «ОБ </a:t>
            </a: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ОБРАЗОВАНИИ В РОССИЙСКОЙ </a:t>
            </a: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ФЕДЕРАЦИИ»</a:t>
            </a:r>
            <a:b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Принят Государственной Думой 21 </a:t>
            </a: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декабря 2012 года</a:t>
            </a:r>
            <a:b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Одобрен Советом Федерации  26 </a:t>
            </a: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декабря 2012 года</a:t>
            </a:r>
          </a:p>
        </p:txBody>
      </p:sp>
    </p:spTree>
    <p:extLst>
      <p:ext uri="{BB962C8B-B14F-4D97-AF65-F5344CB8AC3E}">
        <p14:creationId xmlns:p14="http://schemas.microsoft.com/office/powerpoint/2010/main" val="191107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6032" y="581491"/>
            <a:ext cx="11704319" cy="5282861"/>
          </a:xfrm>
        </p:spPr>
        <p:txBody>
          <a:bodyPr>
            <a:normAutofit/>
          </a:bodyPr>
          <a:lstStyle/>
          <a:p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Детское экспериментирование имеет огромный развивающий потенциал. Экспериментирование является наиболее успешным путем ознакомления детей с миром окружающей их живой и неживой природы. В системе разнообразных знаний об окружающем мире особое место занимают знания о явлениях неживой природы. В повседневной жизни ребенок неизбежно сталкивается с новыми, незнакомыми ему предметами и явлениями неживой природы и у него возникает желание узнать это новое, понять непонятное.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644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магнитный диск 5"/>
          <p:cNvSpPr/>
          <p:nvPr/>
        </p:nvSpPr>
        <p:spPr>
          <a:xfrm>
            <a:off x="1304544" y="268224"/>
            <a:ext cx="9326880" cy="707136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ХАРАКТЕРИСТИКИ ДЕТСКОГО ЭКСПЕРИМЕНТИРОВАНИЯ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Лента лицом вниз 6"/>
          <p:cNvSpPr/>
          <p:nvPr/>
        </p:nvSpPr>
        <p:spPr>
          <a:xfrm>
            <a:off x="0" y="1042416"/>
            <a:ext cx="10533888" cy="1188720"/>
          </a:xfrm>
          <a:prstGeom prst="ribbon">
            <a:avLst>
              <a:gd name="adj1" fmla="val 16667"/>
              <a:gd name="adj2" fmla="val 71675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Детское экспериментирование – особая форма поисковой деятельности, </a:t>
            </a:r>
          </a:p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в которой наиболее ярко выражены процессы возникновения и развития новых мотивов личности, лежащих в основе саморазвития.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Лента лицом вниз 13"/>
          <p:cNvSpPr/>
          <p:nvPr/>
        </p:nvSpPr>
        <p:spPr>
          <a:xfrm>
            <a:off x="585216" y="2298192"/>
            <a:ext cx="10448544" cy="1737360"/>
          </a:xfrm>
          <a:prstGeom prst="ribbon">
            <a:avLst>
              <a:gd name="adj1" fmla="val 16667"/>
              <a:gd name="adj2" fmla="val 71675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В детском экспериментировании наиболее мощно проявляется собственная активность детей, направленная на получение: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новых знаний (познавательная форма)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продуктов творчества (продуктивная форма).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Лента лицом вниз 14"/>
          <p:cNvSpPr/>
          <p:nvPr/>
        </p:nvSpPr>
        <p:spPr>
          <a:xfrm>
            <a:off x="1158240" y="4166616"/>
            <a:ext cx="10533888" cy="1188720"/>
          </a:xfrm>
          <a:prstGeom prst="ribbon">
            <a:avLst>
              <a:gd name="adj1" fmla="val 16667"/>
              <a:gd name="adj2" fmla="val 71675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Детское экспериментирование – стержень любого процесса детского творчества.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Лента лицом вниз 15"/>
          <p:cNvSpPr/>
          <p:nvPr/>
        </p:nvSpPr>
        <p:spPr>
          <a:xfrm>
            <a:off x="1658112" y="5486400"/>
            <a:ext cx="10533888" cy="1188720"/>
          </a:xfrm>
          <a:prstGeom prst="ribbon">
            <a:avLst>
              <a:gd name="adj1" fmla="val 16667"/>
              <a:gd name="adj2" fmla="val 71675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Детское экспериментирование – пронизывает все сферы детской жизни, все виды деятельности, в том числе и игровую.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9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>ВО ВСЕХ ВИДАХ ДЕТСКОЙ ПОЗНАВАТЕЛЬНОЙ АКТИВНОСТИ  НЕОБХОДИМО РАЗВИВАТЬ СЛЕДУЮЩИЕ УМЕНИЯ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2142067"/>
            <a:ext cx="10299191" cy="4478189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Видеть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— интегративное свойство мышления, которое развивается в течение длительного времени в разных видах деятельности.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Выдвигать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гипотезы, строить предположения.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Задавать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вопросы.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Оперировать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понятиями «явление», «причина», «следствие», «событие», «обусловленность», «зависимость», «различие», «сходство», «общность», «совместимость», «несовместимость», «возможность», «невозможность» и др.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Классифицировать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Наблюдать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выводы и умозаключения.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56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экспериментирования: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2142067"/>
            <a:ext cx="10299191" cy="4478189"/>
          </a:xfrm>
        </p:spPr>
        <p:txBody>
          <a:bodyPr>
            <a:normAutofit/>
          </a:bodyPr>
          <a:lstStyle/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Формировать у детей способность видеть многообразие мира в системе взаимосвязей.</a:t>
            </a:r>
          </a:p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Сочетать показ предмета с активным действием ребенка по его обследованию (ощупывание, восприятие на вкус, запах и т. д.).</a:t>
            </a:r>
          </a:p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Учить детей сопоставлять факты и выводы из рассуждений</a:t>
            </a:r>
          </a:p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Использовать опыт практической деятельности с игровой деятельностью</a:t>
            </a:r>
          </a:p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Развивать у детей мыслительные, моделирующие и преобразующие действия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490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" y="0"/>
            <a:ext cx="11850623" cy="145626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Предметно-развивающая среда в группах. Мини-лаборатории.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22" y="1097263"/>
            <a:ext cx="3229970" cy="23243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407" y="1134002"/>
            <a:ext cx="3447039" cy="228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8679" y="-80206"/>
            <a:ext cx="10131425" cy="1456267"/>
          </a:xfrm>
        </p:spPr>
        <p:txBody>
          <a:bodyPr/>
          <a:lstStyle/>
          <a:p>
            <a:pPr algn="ctr"/>
            <a:r>
              <a:rPr lang="ru-RU" dirty="0" smtClean="0"/>
              <a:t>Эксперимент как метод обучения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246" y="876354"/>
            <a:ext cx="3288411" cy="4173111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11314" y="1052154"/>
            <a:ext cx="4379104" cy="2194560"/>
          </a:xfrm>
          <a:prstGeom prst="cub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Дает детям реальные представления о различных сторонах изучаемого объекта,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 его взаимоотношениях с другими объектами и со средой обитания.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Куб 8"/>
          <p:cNvSpPr/>
          <p:nvPr/>
        </p:nvSpPr>
        <p:spPr>
          <a:xfrm>
            <a:off x="7855743" y="876354"/>
            <a:ext cx="4157472" cy="1403715"/>
          </a:xfrm>
          <a:prstGeom prst="cub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Стимулирует развитие речи.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Куб 9"/>
          <p:cNvSpPr/>
          <p:nvPr/>
        </p:nvSpPr>
        <p:spPr>
          <a:xfrm>
            <a:off x="111314" y="3601974"/>
            <a:ext cx="4379104" cy="2894982"/>
          </a:xfrm>
          <a:prstGeom prst="cub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Способствует обогащению памяти ребёнка, активизирует его мыслительные процессы, так как постоянно возникает необходимость совершать операции анализа, синтеза, сравнения, классификации, обобщения.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Куб 10"/>
          <p:cNvSpPr/>
          <p:nvPr/>
        </p:nvSpPr>
        <p:spPr>
          <a:xfrm>
            <a:off x="7855743" y="2674283"/>
            <a:ext cx="4157472" cy="1615803"/>
          </a:xfrm>
          <a:prstGeom prst="cub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Способствует накоплению фонда умственных приёмов и операций, которые рассматриваются как умственные умения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Куб 11"/>
          <p:cNvSpPr/>
          <p:nvPr/>
        </p:nvSpPr>
        <p:spPr>
          <a:xfrm>
            <a:off x="7855743" y="4566021"/>
            <a:ext cx="4157472" cy="2180768"/>
          </a:xfrm>
          <a:prstGeom prst="cub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Способствует развитию творческих способностей, формированию трудовых навыков и укреплению здоровья за счет повышения общего уровня двигательной активности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180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Структура проведения эксперимента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Постановка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проблемы;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Поиск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путей решения проблемы;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 наблюдения, опыта, эксперимента;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Обсуждение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увиденных результатов;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Формулировка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выводов.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511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46304"/>
            <a:ext cx="11789664" cy="1456267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Роль педагога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повышении познавательной активности детей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603504" y="1694521"/>
            <a:ext cx="3413760" cy="1062058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СТИМУЛИРУЕТ ИНТЕРЕС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2834640" y="2848529"/>
            <a:ext cx="3413760" cy="1062058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СТИМУЛИРУЕТ ИССЛЕДОВАТЕЛЬСКОЕ ПОВЕДЕНИЕ ДЕТЕЙ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5358384" y="4009991"/>
            <a:ext cx="3413760" cy="1062058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ОБСУЖДАЕТ ВАРИАНТЫ ПОИСКА, ПРОГНОЗИРОВАНИЯ И РЕЗУЛЬТАТА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8065008" y="5171453"/>
            <a:ext cx="3413760" cy="1062058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ПОМОГАЕТ В СОСТАВЛЕНИИ АЛГОРИТМА ДЕЙСТВИЙ, ПРАВИЛ И ОГРАНИЧЕНИЙ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564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384" y="1141756"/>
            <a:ext cx="2784109" cy="2070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2" y="3872568"/>
            <a:ext cx="2942490" cy="22068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384" y="3691816"/>
            <a:ext cx="2784109" cy="216290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74" y="1254365"/>
            <a:ext cx="2860436" cy="21453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926" y="3760224"/>
            <a:ext cx="2055935" cy="2741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219" y="1096110"/>
            <a:ext cx="2821351" cy="2116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77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31" y="996461"/>
            <a:ext cx="3164975" cy="24384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027" y="996461"/>
            <a:ext cx="3252806" cy="2438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846" y="996461"/>
            <a:ext cx="3091229" cy="2438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31" y="3905340"/>
            <a:ext cx="3164975" cy="22727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027" y="3905340"/>
            <a:ext cx="3284384" cy="22727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80" y="3905340"/>
            <a:ext cx="3030295" cy="2272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33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34307" y="3526445"/>
            <a:ext cx="2305051" cy="31535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382" y="619308"/>
            <a:ext cx="2082311" cy="27959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194" y="644768"/>
            <a:ext cx="2146789" cy="28018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23" y="3950677"/>
            <a:ext cx="3130062" cy="23475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372" y="644769"/>
            <a:ext cx="2101363" cy="28018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062" y="3950677"/>
            <a:ext cx="3209193" cy="22838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23" y="619308"/>
            <a:ext cx="2139553" cy="285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4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304288"/>
            <a:ext cx="10872215" cy="145626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«Люди, научившиеся наблюдениям и опытам, приобретают способность самим ставить вопросы и получать на них фактические ответы, оказываясь на более высоком умственном уровне в сравнении с теми, кто такой школы не прошёл»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     </a:t>
            </a:r>
            <a:r>
              <a:rPr lang="ru-RU" b="1" dirty="0" err="1"/>
              <a:t>К.А.Тимирязев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5708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Celestial">
      <a:dk1>
        <a:sysClr val="windowText" lastClr="000000"/>
      </a:dk1>
      <a:lt1>
        <a:sysClr val="window" lastClr="FFFFFF"/>
      </a:lt1>
      <a:dk2>
        <a:srgbClr val="104C7E"/>
      </a:dk2>
      <a:lt2>
        <a:srgbClr val="EBEBEB"/>
      </a:lt2>
      <a:accent1>
        <a:srgbClr val="94CE67"/>
      </a:accent1>
      <a:accent2>
        <a:srgbClr val="49D1CD"/>
      </a:accent2>
      <a:accent3>
        <a:srgbClr val="61A5D6"/>
      </a:accent3>
      <a:accent4>
        <a:srgbClr val="9D8CD3"/>
      </a:accent4>
      <a:accent5>
        <a:srgbClr val="E45C8A"/>
      </a:accent5>
      <a:accent6>
        <a:srgbClr val="F98C61"/>
      </a:accent6>
      <a:hlink>
        <a:srgbClr val="AAF172"/>
      </a:hlink>
      <a:folHlink>
        <a:srgbClr val="E7F19A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TM03457452[[fn=Небесный]]</Template>
  <TotalTime>407</TotalTime>
  <Words>569</Words>
  <Application>Microsoft Office PowerPoint</Application>
  <PresentationFormat>Произвольный</PresentationFormat>
  <Paragraphs>53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Небеса</vt:lpstr>
      <vt:lpstr>Районный семинар на тему:   «Развитие у дошкольников познавательной активности, любознательности, стремления к самостоятельному познанию и размышлению через детское экспериментирование»  </vt:lpstr>
      <vt:lpstr>«Детское экспериментирование – путь познания окружающего мира»  </vt:lpstr>
      <vt:lpstr>Концепция развития образования на 2016-2020 годы была утверждена Правительством РФ  подписана  Д.А. Медведевым  29 декабря 2014 года  (№ 2765-р)   ФЕДЕРАЛЬНЫЙ ЗАКОН «ОБ ОБРАЗОВАНИИ В РОССИЙСКОЙ ФЕДЕРАЦИИ» Принят Государственной Думой 21 декабря 2012 года Одобрен Советом Федерации  26 декабря 2012 года</vt:lpstr>
      <vt:lpstr>Презентация PowerPoint</vt:lpstr>
      <vt:lpstr>Презентация PowerPoint</vt:lpstr>
      <vt:lpstr>ВО ВСЕХ ВИДАХ ДЕТСКОЙ ПОЗНАВАТЕЛЬНОЙ АКТИВНОСТИ  НЕОБХОДИМО РАЗВИВАТЬ СЛЕДУЮЩИЕ УМЕНИЯ</vt:lpstr>
      <vt:lpstr>Задачи экспериментирования:</vt:lpstr>
      <vt:lpstr>Предметно-развивающая среда в группах. Мини-лаборатории.</vt:lpstr>
      <vt:lpstr>Эксперимент как метод обучения</vt:lpstr>
      <vt:lpstr>Структура проведения эксперимента</vt:lpstr>
      <vt:lpstr>Роль педагога  в повышении познавательной активности детей</vt:lpstr>
      <vt:lpstr>Презентация PowerPoint</vt:lpstr>
      <vt:lpstr>Презентация PowerPoint</vt:lpstr>
      <vt:lpstr>Презентация PowerPoint</vt:lpstr>
      <vt:lpstr>«Люди, научившиеся наблюдениям и опытам, приобретают способность самим ставить вопросы и получать на них фактические ответы, оказываясь на более высоком умственном уровне в сравнении с теми, кто такой школы не прошёл»       К.А.Тимирязев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ЭКСПЕРИМЕНТИРОВАНИЕ В ДЕТСКОМ САДУ</dc:title>
  <dc:creator>Надюшка</dc:creator>
  <cp:lastModifiedBy>Пользователь Windows</cp:lastModifiedBy>
  <cp:revision>26</cp:revision>
  <dcterms:created xsi:type="dcterms:W3CDTF">2015-01-18T17:37:26Z</dcterms:created>
  <dcterms:modified xsi:type="dcterms:W3CDTF">2019-03-01T12:13:51Z</dcterms:modified>
</cp:coreProperties>
</file>